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E9152-E562-40FF-BDA9-B61E14A2C395}" v="3" dt="2019-05-10T14:33:1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2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2CB0D8-C327-4FDA-AC16-47F149717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7E0EACC-1F22-44EA-9613-A5BB68B31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3F90B9-35DC-443A-885A-21EFAC07F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8E7F37-665D-4F97-9AE2-A9EA118B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BAC226-AC92-4173-9EB1-63CFD40C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918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9BA37-AA08-4EAE-980C-747E3977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78FAC4-9630-4621-8C06-E60B2C12A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1242FA-A94B-45B4-AC55-D82FC3ED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1E39B-CA9C-4505-ACF9-4CEBB8C1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E7A6BB-7733-4659-8750-5A5DC522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365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492439A-70D5-4360-846C-450481E78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F65977-92DC-4D2D-A032-B5EF05246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20B804-5FFF-411A-BE72-3E3C06A6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6B058F-4FFE-4406-B6F8-62129CF0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598DA6-DE42-4FC0-9B01-B8AFD6D0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051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B7CAB-47BA-4207-A640-62A62AA94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4734F6-5B64-4F5B-8AFA-0A4859AF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D855BC-C896-4731-B756-7E403B77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2F5A44-F447-440E-9B90-3D41639E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43DF2D-3D19-4938-A7E8-67E91771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870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B51491-36C0-40E7-A0CC-77BE0605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BB6A95-57D2-4A64-B813-9A26418BF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EBD3D-C5B1-4FE9-A40B-D5BD03FA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17B95A-732E-4583-A225-E783931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F83AF6-AE2D-426E-ABF2-6F416004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988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F30121-B921-4B5C-A56D-1C6D0D25B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371784-E0CD-4132-A903-0B2B3D82D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285463-0AAE-4711-A3C6-9828553EC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9CDD83-DC3C-4DF2-8A28-1029AE10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61006D-04EC-40D3-BF91-1E6AD90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6B28A6-EC5F-4572-BB06-C0CD499F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7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1BBDB-5B39-4BC0-8B48-6694CDDF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7C0393-8DCA-46BD-AE4C-52DCCB2DA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34FE01-941F-4670-AB80-27E242CE0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6EA45AE-B274-48EF-A29E-DD005D4DC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7887A5D-BA62-46F7-91DB-B2B2FBBE2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8E84217-6595-4A15-BD49-BD997388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A9476D7-632F-43E8-9CA5-3DD1163C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F5FCCCB-FB59-46AC-B94D-7756CA1E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909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825A7D-A381-488B-B259-A3BA804F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F72292-5EBF-499A-8DEC-865AF5A9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03258A0-C436-4B9F-A258-02F4BF78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0AC64BE-E4CE-4577-ACCD-E779CA9D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634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CBAB88-022D-4340-86FE-01AF9633C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B550FD-1413-48A6-9DBB-DB328837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78DC5C-7AAC-4B32-AC24-0E57823C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93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4FFDA3-CA5E-4FDC-B455-78544A39C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818340-6108-446F-BD54-3CD5E0E55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7E40048-40C3-4D8A-AACB-8A655FE90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9E91CD-88C2-4362-93AA-C9508910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5A296C-C249-4381-8415-E083543F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61606F-3A59-4E87-8818-B48CE6BD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480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294DBD-FCF3-4F4C-B52D-D0718398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F9DD14-3ED3-413F-99B7-4A229D8A2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68EAA9-3404-4FAB-9F3B-CB90E1158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6B1B0D-9E62-45E0-B5F3-1C978994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C266D5-924B-4131-92C5-B6F5BF2E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900969-C4F5-48D6-85D1-7282663F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086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64BC809-37AE-42B0-A3EB-651413CF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9AC58B-ECFA-4AC4-9B97-08AF99F70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3F3103-1B2C-4502-BCD6-D284162B6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00EA-97BF-4E89-8F71-862A3629309C}" type="datetimeFigureOut">
              <a:rPr lang="en-ZA" smtClean="0"/>
              <a:t>2019/05/12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DA4B94-C7D1-4BCD-A011-93D582F82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EEAF0D-95E1-4A91-B895-DC68DDE9B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FBE77-C499-4DB8-B811-E554AFAD2E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09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coupleofcatholics.com/blog/2015/03/23/the-fellowship-of-the-unashame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EC644B-B235-42EF-A238-5BBFB02EF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584200"/>
            <a:ext cx="6007100" cy="1655763"/>
          </a:xfrm>
        </p:spPr>
        <p:txBody>
          <a:bodyPr>
            <a:normAutofit fontScale="90000"/>
          </a:bodyPr>
          <a:lstStyle/>
          <a:p>
            <a:pPr algn="l"/>
            <a:r>
              <a:rPr lang="en-ZA" dirty="0">
                <a:solidFill>
                  <a:schemeClr val="bg1"/>
                </a:solidFill>
              </a:rPr>
              <a:t>God – My Greatest Desire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2824163"/>
            <a:ext cx="6007100" cy="2433637"/>
          </a:xfrm>
        </p:spPr>
        <p:txBody>
          <a:bodyPr>
            <a:normAutofit/>
          </a:bodyPr>
          <a:lstStyle/>
          <a:p>
            <a:pPr algn="l"/>
            <a:r>
              <a:rPr lang="en-ZA" sz="4400" dirty="0">
                <a:solidFill>
                  <a:schemeClr val="bg1"/>
                </a:solidFill>
              </a:rPr>
              <a:t>Psalm 63</a:t>
            </a:r>
          </a:p>
        </p:txBody>
      </p:sp>
    </p:spTree>
    <p:extLst>
      <p:ext uri="{BB962C8B-B14F-4D97-AF65-F5344CB8AC3E}">
        <p14:creationId xmlns:p14="http://schemas.microsoft.com/office/powerpoint/2010/main" val="4799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algn="just"/>
            <a:r>
              <a:rPr lang="en-US" sz="4400" b="1" dirty="0"/>
              <a:t>Deuteronomy 10:20, </a:t>
            </a:r>
          </a:p>
          <a:p>
            <a:pPr algn="just"/>
            <a:r>
              <a:rPr lang="en-US" sz="4400" b="1" dirty="0"/>
              <a:t>"You shall fear the Lord your God; you shall serve him and cling to Him, and you shall swear by his name."</a:t>
            </a:r>
          </a:p>
        </p:txBody>
      </p:sp>
    </p:spTree>
    <p:extLst>
      <p:ext uri="{BB962C8B-B14F-4D97-AF65-F5344CB8AC3E}">
        <p14:creationId xmlns:p14="http://schemas.microsoft.com/office/powerpoint/2010/main" val="193376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A FOCUS ON </a:t>
            </a:r>
            <a:r>
              <a:rPr lang="en-US" sz="3600" b="1" u="sng" dirty="0"/>
              <a:t>A YEARNING FOR GOD</a:t>
            </a:r>
            <a:r>
              <a:rPr lang="en-US" sz="3600" b="1" dirty="0"/>
              <a:t> – IS GOD YOU FOCUS?</a:t>
            </a:r>
          </a:p>
          <a:p>
            <a:endParaRPr lang="en-US" sz="3600" b="1" dirty="0"/>
          </a:p>
          <a:p>
            <a:r>
              <a:rPr lang="en-US" sz="3600" b="1" dirty="0"/>
              <a:t>  A FOCUS ON </a:t>
            </a:r>
            <a:r>
              <a:rPr lang="en-US" sz="3600" b="1" u="sng" dirty="0"/>
              <a:t>FINDING SATISATION IN GOD</a:t>
            </a:r>
            <a:r>
              <a:rPr lang="en-US" sz="3600" b="1" dirty="0"/>
              <a:t> – IS GOD YOUR SATISFACTION?</a:t>
            </a:r>
          </a:p>
          <a:p>
            <a:endParaRPr lang="en-US" sz="3600" b="1" dirty="0"/>
          </a:p>
          <a:p>
            <a:r>
              <a:rPr lang="en-US" sz="3600" b="1" dirty="0"/>
              <a:t> A FOCUS ON </a:t>
            </a:r>
            <a:r>
              <a:rPr lang="en-US" sz="3600" b="1" u="sng" dirty="0"/>
              <a:t>FINDING PEACE IN GOD’S JUDGMENT</a:t>
            </a:r>
            <a:r>
              <a:rPr lang="en-US" sz="3600" b="1" dirty="0"/>
              <a:t> – DO YOU UNDERSTAND THAT VENGEANCE </a:t>
            </a:r>
            <a:r>
              <a:rPr lang="en-US" sz="3600" b="1" dirty="0" smtClean="0"/>
              <a:t>BELONGS </a:t>
            </a:r>
            <a:r>
              <a:rPr lang="en-US" sz="3600" b="1" dirty="0"/>
              <a:t>TO THE LORD?</a:t>
            </a:r>
          </a:p>
        </p:txBody>
      </p:sp>
    </p:spTree>
    <p:extLst>
      <p:ext uri="{BB962C8B-B14F-4D97-AF65-F5344CB8AC3E}">
        <p14:creationId xmlns:p14="http://schemas.microsoft.com/office/powerpoint/2010/main" val="1326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0" y="1"/>
            <a:ext cx="111125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99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400" dirty="0"/>
              <a:t>1 O God, You are my God; I shall seek You earnestly; My soul thirsts for You, my flesh yearns for You, In a dry and weary land where there is no water.</a:t>
            </a:r>
          </a:p>
          <a:p>
            <a:pPr algn="l"/>
            <a:r>
              <a:rPr lang="en-US" sz="4400" dirty="0"/>
              <a:t>2 Thus I have seen You in the sanctuary, To see Your power and Your glory.</a:t>
            </a:r>
          </a:p>
          <a:p>
            <a:pPr algn="l"/>
            <a:r>
              <a:rPr lang="en-US" sz="4400" dirty="0"/>
              <a:t>3 Because Your lovingkindness is better than life, My lips will praise You.</a:t>
            </a:r>
          </a:p>
          <a:p>
            <a:pPr algn="l"/>
            <a:r>
              <a:rPr lang="en-US" sz="4400" dirty="0"/>
              <a:t>4 So I will bless You as long as I live; I will lift up my hands in Your name.</a:t>
            </a:r>
          </a:p>
          <a:p>
            <a:pPr algn="l"/>
            <a:endParaRPr lang="en-US" sz="4400" dirty="0"/>
          </a:p>
          <a:p>
            <a:pPr algn="l"/>
            <a:r>
              <a:rPr lang="en-US" sz="4400" dirty="0"/>
              <a:t>5 My soul is satisfied as with marrow and fatness, And my mouth offers praises with joyful lips.</a:t>
            </a:r>
          </a:p>
          <a:p>
            <a:pPr algn="l"/>
            <a:r>
              <a:rPr lang="en-US" sz="4400" dirty="0"/>
              <a:t>6 When I remember You on my bed, I meditate on You in the night watches,</a:t>
            </a:r>
          </a:p>
          <a:p>
            <a:pPr algn="l"/>
            <a:r>
              <a:rPr lang="en-US" sz="4400" dirty="0"/>
              <a:t>7 For You have been my help, And in the shadow of Your wings I sing for joy.</a:t>
            </a:r>
          </a:p>
          <a:p>
            <a:pPr algn="l"/>
            <a:endParaRPr lang="en-US" sz="4400" dirty="0"/>
          </a:p>
          <a:p>
            <a:pPr algn="l"/>
            <a:r>
              <a:rPr lang="en-US" sz="4400" dirty="0"/>
              <a:t>8 My soul clings to You; Your right hand upholds me.</a:t>
            </a:r>
          </a:p>
          <a:p>
            <a:pPr algn="l"/>
            <a:r>
              <a:rPr lang="en-US" sz="4400" dirty="0"/>
              <a:t>9 But those who seek my life to destroy it, Will go into the [g]depths of the earth.</a:t>
            </a:r>
          </a:p>
          <a:p>
            <a:pPr algn="l"/>
            <a:r>
              <a:rPr lang="en-US" sz="4400" dirty="0"/>
              <a:t>10 They will be delivered over to the power of the sword; They will be a prey for foxes.</a:t>
            </a:r>
          </a:p>
          <a:p>
            <a:pPr algn="l"/>
            <a:r>
              <a:rPr lang="en-US" sz="4400" dirty="0"/>
              <a:t>11 But the king will rejoice in God; Everyone who swears by Him will glory,</a:t>
            </a:r>
          </a:p>
          <a:p>
            <a:pPr algn="l"/>
            <a:r>
              <a:rPr lang="en-US" sz="4400" dirty="0"/>
              <a:t>For the mouths of those who speak lies will be stopped.</a:t>
            </a:r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20216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pPr algn="l"/>
            <a:endParaRPr lang="en-ZA" sz="4400" dirty="0"/>
          </a:p>
          <a:p>
            <a:pPr algn="l"/>
            <a:r>
              <a:rPr lang="en-US" sz="4400" b="1" dirty="0"/>
              <a:t>2 Sam 12:10, </a:t>
            </a:r>
          </a:p>
          <a:p>
            <a:pPr algn="l"/>
            <a:endParaRPr lang="en-US" sz="4400" b="1" dirty="0"/>
          </a:p>
          <a:p>
            <a:pPr algn="just"/>
            <a:r>
              <a:rPr lang="en-US" sz="4400" b="1" dirty="0"/>
              <a:t>“Now therefore, the sword shall never depart from your house, because you have despised Me and have taken the wife of Uriah the Hittite to be your wife.”</a:t>
            </a: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2027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pPr algn="l"/>
            <a:r>
              <a:rPr lang="en-US" sz="3600" u="sng" dirty="0"/>
              <a:t>OUTLINE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/>
              <a:t>Three (3) focus points that should serve as a barometer for us to determine if our focus is in the right place despite our circumstances.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1.	A focus on </a:t>
            </a:r>
            <a:r>
              <a:rPr lang="en-US" sz="3600" b="1" i="1" u="sng" dirty="0"/>
              <a:t>a yearning for God</a:t>
            </a:r>
            <a:r>
              <a:rPr lang="en-US" sz="3600" dirty="0"/>
              <a:t> – Is God your Focus?												     	     (1 – 4)</a:t>
            </a:r>
            <a:br>
              <a:rPr lang="en-US" sz="3600" dirty="0"/>
            </a:br>
            <a:r>
              <a:rPr lang="en-US" sz="3600" dirty="0"/>
              <a:t>2.	A Focus on </a:t>
            </a:r>
            <a:r>
              <a:rPr lang="en-US" sz="3600" b="1" i="1" u="sng" dirty="0"/>
              <a:t>finding Satisfaction in God</a:t>
            </a:r>
            <a:r>
              <a:rPr lang="en-US" sz="3600" dirty="0"/>
              <a:t> – Is God your 	Satisfaction? 								     (5 – 7) </a:t>
            </a:r>
            <a:br>
              <a:rPr lang="en-US" sz="3600" dirty="0"/>
            </a:br>
            <a:r>
              <a:rPr lang="en-US" sz="3600" dirty="0"/>
              <a:t>3.	A Focus on </a:t>
            </a:r>
            <a:r>
              <a:rPr lang="en-US" sz="3600" b="1" i="1" u="sng" dirty="0"/>
              <a:t>Finding peace in God’s Judgment</a:t>
            </a:r>
            <a:r>
              <a:rPr lang="en-US" sz="3600" dirty="0"/>
              <a:t> – Do you 	understand that Vengeance belongs to the Lord?      (8 - 11)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67008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A FOCUS ON </a:t>
            </a:r>
            <a:r>
              <a:rPr lang="en-US" sz="3600" b="1" u="sng" dirty="0"/>
              <a:t>A YEARNING FOR GOD</a:t>
            </a:r>
            <a:r>
              <a:rPr lang="en-US" sz="3600" b="1" dirty="0"/>
              <a:t> – IS GOD YOU FOCUS?     </a:t>
            </a:r>
            <a:br>
              <a:rPr lang="en-US" sz="3600" b="1" dirty="0"/>
            </a:b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27895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algn="l"/>
            <a:r>
              <a:rPr lang="en-US" sz="4400" b="1" dirty="0"/>
              <a:t>Matt 13:44, </a:t>
            </a:r>
          </a:p>
          <a:p>
            <a:pPr algn="l"/>
            <a:endParaRPr lang="en-US" sz="4400" b="1" dirty="0"/>
          </a:p>
          <a:p>
            <a:pPr algn="just"/>
            <a:r>
              <a:rPr lang="en-US" sz="4400" b="1" dirty="0"/>
              <a:t>"The kingdom of heaven is like a treasure hidden in the field, which a man found and hid again; and from joy over it he goes and sells all that he has and buys that field."</a:t>
            </a:r>
          </a:p>
          <a:p>
            <a:pPr algn="l"/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41125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algn="l"/>
            <a:r>
              <a:rPr lang="en-US" sz="4400" b="1" dirty="0"/>
              <a:t>Rom 7:24:</a:t>
            </a:r>
          </a:p>
          <a:p>
            <a:pPr algn="l"/>
            <a:endParaRPr lang="en-US" sz="4400" b="1" dirty="0"/>
          </a:p>
          <a:p>
            <a:pPr algn="l"/>
            <a:r>
              <a:rPr lang="en-US" sz="4400" b="1" dirty="0"/>
              <a:t>"Wretched man that I am! Who will set me free from the body of this death?” </a:t>
            </a:r>
          </a:p>
          <a:p>
            <a:pPr algn="l"/>
            <a:r>
              <a:rPr lang="en-US" sz="4400" b="1" dirty="0"/>
              <a:t>"Thanks be to God through Jesus Christ our Lord!”</a:t>
            </a: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37641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A FOCUS ON </a:t>
            </a:r>
            <a:r>
              <a:rPr lang="en-US" sz="3600" b="1" u="sng" dirty="0"/>
              <a:t>A YEARNING FOR GOD</a:t>
            </a:r>
            <a:r>
              <a:rPr lang="en-US" sz="3600" b="1" dirty="0"/>
              <a:t> – IS GOD YOU FOCUS?</a:t>
            </a:r>
          </a:p>
          <a:p>
            <a:endParaRPr lang="en-US" sz="3600" b="1" dirty="0"/>
          </a:p>
          <a:p>
            <a:r>
              <a:rPr lang="en-US" sz="3600" b="1" dirty="0"/>
              <a:t>  A FOCUS ON </a:t>
            </a:r>
            <a:r>
              <a:rPr lang="en-US" sz="3600" b="1" u="sng" dirty="0"/>
              <a:t>FINDING SATISATION IN GOD</a:t>
            </a:r>
            <a:r>
              <a:rPr lang="en-US" sz="3600" b="1" dirty="0"/>
              <a:t> – IS GOD YOUR SATISFACTION? </a:t>
            </a: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32292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4C05F0-6EEC-4712-B2CC-5CA84969FC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1BAB53-46FC-4147-8B32-E13DE230F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7999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pPr algn="just"/>
            <a:r>
              <a:rPr lang="en-US" sz="4400" b="1" dirty="0"/>
              <a:t>Gen 2:24 </a:t>
            </a:r>
          </a:p>
          <a:p>
            <a:pPr algn="just"/>
            <a:r>
              <a:rPr lang="en-US" sz="4400" b="1" dirty="0"/>
              <a:t>"The man will leave his father and mother and BE JOINED / CLEAVE / CLING to his wife; And they shall become one flesh."</a:t>
            </a: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8139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281</Words>
  <Application>Microsoft Office PowerPoint</Application>
  <PresentationFormat>Custom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God – My Greatest Desire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– My Greatest Desire</dc:title>
  <dc:creator>Real Life Digital</dc:creator>
  <cp:lastModifiedBy>Witbank Baptist Church </cp:lastModifiedBy>
  <cp:revision>7</cp:revision>
  <dcterms:created xsi:type="dcterms:W3CDTF">2019-05-10T13:48:07Z</dcterms:created>
  <dcterms:modified xsi:type="dcterms:W3CDTF">2019-05-12T08:38:24Z</dcterms:modified>
</cp:coreProperties>
</file>